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0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ДД\Desktop\занятия\викторина каникулы\Викторина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04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ДД\Desktop\занятия\викторина каникулы\Викторина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4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ДД\Desktop\занятия\викторина каникулы\Викторина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ДД\Desktop\занятия\викторина каникулы\Викторина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12"/>
            <a:ext cx="9144000" cy="686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213285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ПДД\Desktop\занятия\викторина каникулы\Викторина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34"/>
            <a:ext cx="9144000" cy="686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404664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ПДД\Desktop\занятия\викторина каникулы\Викторина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" y="257"/>
            <a:ext cx="9140121" cy="685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4664" y="403691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ПДД\Desktop\занятия\викторина каникулы\Викторина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"/>
            <a:ext cx="9144000" cy="685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26064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ПДД\Desktop\занятия\викторина каникулы\Викторина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4564" y="18864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ПДД\Desktop\занятия\викторина каникулы\Викторина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" y="0"/>
            <a:ext cx="91439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31640" y="26064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ПДД\Desktop\занятия\викторина каникулы\Викторина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2275" y="26064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ПДД\Desktop\занятия\викторина каникулы\Викторина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4564" y="33265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ПДД\Desktop\занятия\викторина каникулы\Викторина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31640" y="26064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ПДД\Desktop\занятия\викторина каникулы\Викторина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9"/>
            <a:ext cx="9144000" cy="686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33265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ПДД\Desktop\занятия\викторина каникулы\Викторина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708"/>
            <a:ext cx="9144000" cy="687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ПДД\Desktop\занятия\викторина каникулы\Викторина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6" y="-62"/>
            <a:ext cx="9144636" cy="685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27584" y="3933056"/>
            <a:ext cx="36004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Ответ: красный, желтый, зеленый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ПДД\Desktop\занятия\викторина каникулы\Викторина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83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4664" y="378904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ПДД\Desktop\занятия\викторина каникулы\Викторина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1600" y="4725144"/>
            <a:ext cx="237626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Дорожные знаки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ПДД\Desktop\занятия\викторина каникулы\Викторина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0" y="-9980"/>
            <a:ext cx="9186084" cy="686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4437112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тротуар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ПДД\Desktop\занятия\викторина каникулы\Викторина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43608" y="4005064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автомобиль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ПДД\Desktop\занятия\викторина каникулы\Викторина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" y="0"/>
            <a:ext cx="92236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0" y="414908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переход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ПДД\Desktop\занятия\викторина каникулы\Викторина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4365104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остановка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ПДД\Desktop\занятия\викторина каникулы\Викторина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4077072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ПДД\Desktop\занятия\викторина каникулы\Викторина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55" y="0"/>
            <a:ext cx="91600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15816" y="458112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Регулировщик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ПДД\Desktop\занятия\викторина каникулы\Викторина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40"/>
            <a:ext cx="9207877" cy="688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4365104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перекресток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ПДД\Desktop\занятия\викторина каникулы\Викторина\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9"/>
            <a:ext cx="9164235" cy="685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ПДД\Desktop\занятия\викторина каникулы\Викторина\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15816" y="5053244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дорога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ПДД\Desktop\занятия\викторина каникулы\Викторина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872"/>
            <a:ext cx="9144000" cy="688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47864" y="501317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улица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ПДД\Desktop\занятия\викторина каникулы\Викторина\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011"/>
            <a:ext cx="9144000" cy="687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87824" y="486916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тротуар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ПДД\Desktop\занятия\викторина каникулы\Викторина\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9"/>
            <a:ext cx="9144000" cy="685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59832" y="501317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Обочина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ПДД\Desktop\занятия\викторина каникулы\Викторина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2" y="-3942"/>
            <a:ext cx="9155012" cy="686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19872" y="4869160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Машина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ПДД\Desktop\занятия\викторина каникулы\Викторина\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8" y="0"/>
            <a:ext cx="91527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74864" y="494116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Светофор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ПДД\Desktop\занятия\викторина каникулы\Викторина\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4"/>
            <a:ext cx="9144000" cy="685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83108" y="5301208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Пешеход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ПДД\Desktop\занятия\викторина каникулы\Викторина\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04" y="4370"/>
            <a:ext cx="9160572" cy="685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62782" y="5013176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Зебра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ПДД\Desktop\занятия\викторина каникулы\Викторина\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74864" y="5517232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Авария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6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ПДД\Desktop\занятия\викторина каникулы\Викторина\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96" y="0"/>
            <a:ext cx="91666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01581" y="5157192"/>
            <a:ext cx="180020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Пассажир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797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ПДД\Desktop\занятия\викторина каникулы\Викторина\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29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57</Words>
  <Application>Microsoft Office PowerPoint</Application>
  <PresentationFormat>Экран (4:3)</PresentationFormat>
  <Paragraphs>30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ПДД</dc:creator>
  <cp:lastModifiedBy>ПДД</cp:lastModifiedBy>
  <cp:revision>3</cp:revision>
  <dcterms:created xsi:type="dcterms:W3CDTF">2022-03-18T03:39:08Z</dcterms:created>
  <dcterms:modified xsi:type="dcterms:W3CDTF">2022-03-18T04:02:40Z</dcterms:modified>
</cp:coreProperties>
</file>