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20" r:id="rId3"/>
    <p:sldId id="319" r:id="rId4"/>
    <p:sldId id="312" r:id="rId5"/>
    <p:sldId id="313" r:id="rId6"/>
    <p:sldId id="321" r:id="rId7"/>
    <p:sldId id="305" r:id="rId8"/>
    <p:sldId id="314" r:id="rId9"/>
    <p:sldId id="316" r:id="rId10"/>
    <p:sldId id="322" r:id="rId11"/>
    <p:sldId id="323" r:id="rId12"/>
    <p:sldId id="308" r:id="rId13"/>
    <p:sldId id="298" r:id="rId14"/>
    <p:sldId id="299" r:id="rId15"/>
    <p:sldId id="300" r:id="rId16"/>
    <p:sldId id="301" r:id="rId17"/>
    <p:sldId id="309" r:id="rId18"/>
    <p:sldId id="310" r:id="rId19"/>
    <p:sldId id="317" r:id="rId20"/>
    <p:sldId id="318" r:id="rId21"/>
    <p:sldId id="311" r:id="rId22"/>
    <p:sldId id="283" r:id="rId23"/>
    <p:sldId id="272" r:id="rId24"/>
    <p:sldId id="304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8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8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9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9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4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2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8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543800" cy="1512168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ПДД для велосипедистов!</a:t>
            </a:r>
            <a:endParaRPr lang="ru-RU" sz="5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\Desktop\Внимание дети!\Презентации\5-8 класс\материалы для презентаций\велосипедис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5"/>
            <a:ext cx="2987920" cy="3038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05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Велосипедистам запрещается: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Управлять велосипедом , держась одной рукой (за исключением случаев показа сигналов поворота или остановки) и без рук;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Перевозить пассажиров, кроме ребенка в возрасте до 7 лет на дополнительном сидении, оборудованном надежными подножками;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Поворачивать налево или разворачиваться на дорогах, имеющих более 1 полосы для движения в данном направлении</a:t>
            </a: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E: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053934" cy="1649090"/>
          </a:xfrm>
          <a:prstGeom prst="rect">
            <a:avLst/>
          </a:prstGeom>
          <a:noFill/>
        </p:spPr>
      </p:pic>
      <p:pic>
        <p:nvPicPr>
          <p:cNvPr id="8" name="Picture 2" descr="E:\d0957a1c-529e-4a53-80c8-29149e2206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2390808" cy="1793106"/>
          </a:xfrm>
          <a:prstGeom prst="rect">
            <a:avLst/>
          </a:prstGeom>
          <a:noFill/>
        </p:spPr>
      </p:pic>
      <p:pic>
        <p:nvPicPr>
          <p:cNvPr id="9" name="Picture 3" descr="E:\stmonk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2304256" cy="1602613"/>
          </a:xfrm>
          <a:prstGeom prst="rect">
            <a:avLst/>
          </a:prstGeom>
          <a:noFill/>
        </p:spPr>
      </p:pic>
      <p:pic>
        <p:nvPicPr>
          <p:cNvPr id="10" name="Picture 4" descr="E:\img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96952"/>
            <a:ext cx="1883701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Важная информация:</a:t>
            </a:r>
          </a:p>
          <a:p>
            <a:pPr algn="ctr"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обязательном порядке нужно носить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велошлем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и защитную амуницию.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 движении в темное время суток или в условиях недостаточной видимости иметь при себе и использовать предметы со световозвращающими элементами. Лучше всего их расположить 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велошлеме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и на колесах велосипеда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E:\5-x-1.jpg_q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376264" cy="2376264"/>
          </a:xfrm>
          <a:prstGeom prst="rect">
            <a:avLst/>
          </a:prstGeom>
          <a:noFill/>
        </p:spPr>
      </p:pic>
      <p:pic>
        <p:nvPicPr>
          <p:cNvPr id="5" name="Picture 3" descr="E:\895af3f0528f4f6f8e32dc5091f9f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588189" cy="1865114"/>
          </a:xfrm>
          <a:prstGeom prst="rect">
            <a:avLst/>
          </a:prstGeom>
          <a:noFill/>
        </p:spPr>
      </p:pic>
      <p:pic>
        <p:nvPicPr>
          <p:cNvPr id="6" name="Picture 4" descr="E:\Cicli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437112"/>
            <a:ext cx="1904396" cy="1721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5" y="817583"/>
            <a:ext cx="6965245" cy="6672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СИГНАЛЫ ПОВОРОТА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1"/>
            <a:ext cx="6552728" cy="8829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Водитель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велосипеда должен подавать сигналы поворота перед началом движения, перестроением, поворотом и остановкой. </a:t>
            </a:r>
          </a:p>
        </p:txBody>
      </p:sp>
      <p:pic>
        <p:nvPicPr>
          <p:cNvPr id="16386" name="Picture 2" descr="C:\Users\Админ\Desktop\Интеракивное занятие\5-8 класс\поворо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6"/>
            <a:ext cx="590465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668" y="476672"/>
            <a:ext cx="8183880" cy="105156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ВЕЛОСИПЕДНАЯ ДОРОЖКА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2290" name="Picture 2" descr="C:\Users\Админ\Desktop\Интеракивное занятие\1-4 класс\Материалы\велосипдн. дор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636000" cy="24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844824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 </a:t>
            </a:r>
            <a:r>
              <a:rPr lang="ru-RU" b="1" dirty="0"/>
              <a:t>«Велосипедная дорожка»</a:t>
            </a:r>
            <a:r>
              <a:rPr lang="ru-RU" dirty="0"/>
              <a:t> четко указывает на дорогу исключительно для велосипедов и мопедов. Перемещение другого вида транспорта здесь категорически запрещается. Кроме того, этой дорогой могут пользоваться и пешеходы, при отсутствии тротуара.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94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19" y="1089895"/>
            <a:ext cx="7128793" cy="1202485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ДВИЖЕНИЕ НА ВЕЛОСИПЕДАХ ЗАПРЕЩЕНО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3315" name="Picture 3" descr="C:\Users\Админ\Desktop\Интеракивное занятие\5-8 класс\ДВИЖ НА ВЕЛ ЗАПР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3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276873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 </a:t>
            </a:r>
            <a:r>
              <a:rPr lang="ru-RU" b="1" dirty="0"/>
              <a:t>«Движение на велосипедах запрещено»</a:t>
            </a:r>
            <a:r>
              <a:rPr lang="ru-RU" dirty="0"/>
              <a:t>. Говорит о невозможности в данном месте использования велосипеда для движения. На дороге существует опасность для велосипедиста.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32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6" y="2780929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ДАВАЙТЕ ПРОВЕРИМ СВОИ ЗНАНИЯ!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3204294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81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2603053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ОТВЕТЬ НА ВОПРОСЫ ВИКТОРИНЫ!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3204294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18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196752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можно детям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7 – до 14 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ездить на велосипедах?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973176"/>
            <a:ext cx="3851920" cy="5095153"/>
            <a:chOff x="4427984" y="973175"/>
            <a:chExt cx="3851920" cy="509515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427984" y="4437112"/>
              <a:ext cx="3851920" cy="16312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по тротуарам, </a:t>
              </a:r>
              <a:endParaRPr lang="ru-RU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пешеходным,</a:t>
              </a:r>
            </a:p>
            <a:p>
              <a:pPr algn="ctr"/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велосипедным и </a:t>
              </a:r>
              <a:r>
                <a:rPr lang="ru-RU" sz="2000" i="1" dirty="0" err="1">
                  <a:latin typeface="Times New Roman" pitchFamily="18" charset="0"/>
                  <a:cs typeface="Times New Roman" pitchFamily="18" charset="0"/>
                </a:rPr>
                <a:t>велопешеходным</a:t>
              </a:r>
              <a:r>
                <a:rPr lang="ru-RU" sz="2000" i="1" dirty="0">
                  <a:latin typeface="Times New Roman" pitchFamily="18" charset="0"/>
                  <a:cs typeface="Times New Roman" pitchFamily="18" charset="0"/>
                </a:rPr>
                <a:t> дорожкам, а также в пределах пешеходных зон.</a:t>
              </a:r>
            </a:p>
          </p:txBody>
        </p:sp>
        <p:pic>
          <p:nvPicPr>
            <p:cNvPr id="17410" name="Picture 2" descr="C:\Users\Админ\Desktop\Интеракивное занятие\5-8 класс\подросток ве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934" y="973175"/>
              <a:ext cx="3272019" cy="33274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4773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52736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можно детям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старше 14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ездить на велосипедах?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707904" y="815659"/>
            <a:ext cx="4572000" cy="5209699"/>
            <a:chOff x="3707904" y="815657"/>
            <a:chExt cx="4572000" cy="52096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07904" y="3717032"/>
              <a:ext cx="4572000" cy="23083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Движение велосипедистов старше 14 лет возможно в порядке убывания: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 велосипедной,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велопешеходной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дорожкам или полосе для велосипедистов.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 правому краю проезжей части.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 обочине.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 тротуару или пешеходной дорожке.</a:t>
              </a:r>
            </a:p>
          </p:txBody>
        </p:sp>
        <p:pic>
          <p:nvPicPr>
            <p:cNvPr id="18435" name="Picture 3" descr="C:\Users\Админ\Desktop\Интеракивное занятие\5-8 класс\вел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938" y="815657"/>
              <a:ext cx="2518134" cy="28656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313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328592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нужно передвигаться  группами на велосипедах?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924944"/>
            <a:ext cx="4871512" cy="23762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Велосипедисты, двигаясь группами, должны ехать друг за другом, чтобы не мешать другим участникам дорожного движения.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80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6" y="1196752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i="1" dirty="0" smtClean="0"/>
          </a:p>
          <a:p>
            <a:pPr marL="0" indent="0" algn="ctr">
              <a:buNone/>
            </a:pPr>
            <a:r>
              <a:rPr lang="ru-RU" sz="2800" i="1" dirty="0" smtClean="0"/>
              <a:t>Здравствуйте</a:t>
            </a:r>
            <a:r>
              <a:rPr lang="ru-RU" sz="2800" i="1" dirty="0"/>
              <a:t>, ребята</a:t>
            </a:r>
            <a:r>
              <a:rPr lang="ru-RU" sz="2800" i="1" dirty="0" smtClean="0"/>
              <a:t>! </a:t>
            </a:r>
          </a:p>
          <a:p>
            <a:pPr marL="0" indent="0" algn="ctr">
              <a:buNone/>
            </a:pPr>
            <a:r>
              <a:rPr lang="ru-RU" sz="2800" i="1" dirty="0" smtClean="0"/>
              <a:t>Сегодня поговорим о правах и обязанностях велосипедистов!</a:t>
            </a:r>
          </a:p>
          <a:p>
            <a:pPr marL="0" indent="0" algn="ctr">
              <a:buNone/>
            </a:pPr>
            <a:r>
              <a:rPr lang="ru-RU" sz="2800" i="1" dirty="0" smtClean="0"/>
              <a:t>Изучайте всё внимательно! </a:t>
            </a:r>
          </a:p>
          <a:p>
            <a:pPr marL="0" indent="0" algn="ctr">
              <a:buNone/>
            </a:pP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4149081"/>
            <a:ext cx="2110847" cy="2708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8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грузы может перевозить велосипедист?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140968"/>
            <a:ext cx="4618856" cy="2304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Велосипедист может перевозить только такие грузы, которые не мешают управлять велосипедом и не создают препятствий другим участникам дорожного движения.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6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124743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 велосипеде показать правый поворот?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83968" y="764552"/>
            <a:ext cx="3316914" cy="5179505"/>
            <a:chOff x="4283968" y="764551"/>
            <a:chExt cx="3316914" cy="5179505"/>
          </a:xfrm>
        </p:grpSpPr>
        <p:sp>
          <p:nvSpPr>
            <p:cNvPr id="5" name="TextBox 4"/>
            <p:cNvSpPr txBox="1"/>
            <p:nvPr/>
          </p:nvSpPr>
          <p:spPr>
            <a:xfrm>
              <a:off x="4283968" y="4005064"/>
              <a:ext cx="3240360" cy="19389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Сигналу правого поворота соответствует вытянутая в сторону правая рука либо левая, вытянутая в сторону и согнутая в локте под прямым углом вверх.</a:t>
              </a:r>
            </a:p>
          </p:txBody>
        </p:sp>
        <p:pic>
          <p:nvPicPr>
            <p:cNvPr id="19458" name="Picture 2" descr="C:\Users\Админ\Desktop\Интеракивное занятие\5-8 класс\повороты вел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6416"/>
            <a:stretch/>
          </p:blipFill>
          <p:spPr bwMode="auto">
            <a:xfrm>
              <a:off x="4432530" y="764551"/>
              <a:ext cx="3168352" cy="3128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572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2592288"/>
          </a:xfrm>
        </p:spPr>
        <p:txBody>
          <a:bodyPr/>
          <a:lstStyle/>
          <a:p>
            <a:pPr algn="ctr"/>
            <a:r>
              <a:rPr lang="ru-RU" sz="5400" dirty="0" smtClean="0"/>
              <a:t>Хорошо ли ты знаешь дорожные знаки?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2" y="3212976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3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94028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Шли из школы мы домой,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Видим – знак над мостовой.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Круг, внутри – велосипед,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Ничего другого нет.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283970" y="1916833"/>
            <a:ext cx="3915603" cy="3760111"/>
            <a:chOff x="3995936" y="2132856"/>
            <a:chExt cx="4932040" cy="452940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2132856"/>
              <a:ext cx="4932040" cy="3288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995936" y="5661248"/>
              <a:ext cx="4932040" cy="100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ВЕЛОСИПЕДНАЯ ДОРОЖКА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122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Строго знак на всех глядит,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нам строго запретит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Ехать на велосипедах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их родичах – мопедах.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076056" y="1916832"/>
            <a:ext cx="2736304" cy="4767048"/>
            <a:chOff x="5076056" y="1916832"/>
            <a:chExt cx="2736304" cy="4767048"/>
          </a:xfrm>
        </p:grpSpPr>
        <p:pic>
          <p:nvPicPr>
            <p:cNvPr id="5" name="Picture 3" descr="C:\Users\Админ\Desktop\Интеракивное занятие\5-8 класс\ДВИЖ НА ВЕЛ ЗАПРЩ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916832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95099" y="4437111"/>
              <a:ext cx="23172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0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0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ДВИЖЕНИЕ НА ВЕЛОСИПЕДАХ ЗАПРЕЩЕНО</a:t>
              </a:r>
              <a:br>
                <a:rPr lang="ru-RU" sz="20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000" dirty="0">
                  <a:latin typeface="Times New Roman" pitchFamily="18" charset="0"/>
                  <a:cs typeface="Times New Roman" pitchFamily="18" charset="0"/>
                </a:rPr>
              </a:b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595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4149081"/>
            <a:ext cx="2110847" cy="2708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8693" y="82024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Молодцы!</a:t>
            </a:r>
          </a:p>
          <a:p>
            <a:pPr algn="ctr"/>
            <a:r>
              <a:rPr lang="ru-RU" sz="7200" dirty="0" smtClean="0"/>
              <a:t>Отличная работа!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112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правилах  дорожного движения велосипедист выделен в особую категорию. Поэтому нужно запомнить: управление велосипедом –это не только умение, но и большая ответственность! </a:t>
            </a:r>
            <a:endParaRPr lang="ru-RU" dirty="0"/>
          </a:p>
        </p:txBody>
      </p:sp>
      <p:pic>
        <p:nvPicPr>
          <p:cNvPr id="1027" name="Picture 3" descr="C:\Users\А.В. Косинов\Desktop\12_5d3fbf78ac6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40968"/>
            <a:ext cx="2376264" cy="2749155"/>
          </a:xfrm>
          <a:prstGeom prst="rect">
            <a:avLst/>
          </a:prstGeom>
          <a:noFill/>
        </p:spPr>
      </p:pic>
      <p:pic>
        <p:nvPicPr>
          <p:cNvPr id="1028" name="Picture 4" descr="C:\Users\А.В. Косинов\Desktop\9fd4d58dd61a91495dae6b11010592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2880320" cy="2965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Термины: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Велосипед – транспортное средство, имеющее два колеса и более и приводимое в движение мускульной силой человека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Велосипедист – это </a:t>
            </a:r>
            <a:r>
              <a:rPr lang="ru-RU" dirty="0" smtClean="0"/>
              <a:t>лицо, управляющее велосипедом.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Велосипедист является водителем транспортного средства, поэтому к нему предъявляются такие же требования, как и к любому </a:t>
            </a:r>
            <a:r>
              <a:rPr lang="ru-RU" dirty="0" smtClean="0"/>
              <a:t>водителю транспортного средства.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63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Проверка технического состояния велосипеда: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3"/>
            <a:ext cx="3672408" cy="446449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Передняя и задняя фары работают;</a:t>
            </a:r>
          </a:p>
          <a:p>
            <a:r>
              <a:rPr lang="ru-RU" sz="2000" dirty="0" smtClean="0"/>
              <a:t>Звонок установлен и работает;</a:t>
            </a:r>
          </a:p>
          <a:p>
            <a:r>
              <a:rPr lang="ru-RU" sz="2000" dirty="0" smtClean="0"/>
              <a:t>Установлены катафоты спереди, сзади и на колесах;</a:t>
            </a:r>
          </a:p>
          <a:p>
            <a:r>
              <a:rPr lang="ru-RU" sz="2000" dirty="0" smtClean="0"/>
              <a:t>Колеса накачены;</a:t>
            </a:r>
          </a:p>
          <a:p>
            <a:r>
              <a:rPr lang="ru-RU" sz="2000" dirty="0" smtClean="0"/>
              <a:t>Тормоза работаю;    </a:t>
            </a:r>
          </a:p>
          <a:p>
            <a:endParaRPr lang="ru-RU" sz="2000" dirty="0" smtClean="0"/>
          </a:p>
        </p:txBody>
      </p:sp>
      <p:pic>
        <p:nvPicPr>
          <p:cNvPr id="1026" name="Picture 2" descr="C:\Users\Админ\Desktop\Внимание дети!\Презентации\5-8 класс\материалы для презентаций\обор. велос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5016313" cy="370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41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экипировка велосипедиста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Защитный шлем (при движении застегнут);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Велосипедные перчатки;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Налокотники и наколенники;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Одежда со световозвращающими элементами;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.В. Косинов\Desktop\396358_intext_f5103222203584efa88c5b1601470f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4732784" cy="3156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НУЖНО ЗНАТЬ ВЕЛОСИПЕДИСТУ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183880" cy="4692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передвигаться только по тротуарам или в специальных местах, закрытых от движения транспортных средств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до 14 лет: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азрешается движение по тротуарам, в жилых зонах, обозначенных специальными знаками 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Старше 14 лет: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Разрешено движение по крайнему правому ряду проезжей части, но при отсутствии велосипедных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велопешеходных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дорожей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жилая з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212976"/>
            <a:ext cx="791890" cy="1135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76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662" y="1268760"/>
            <a:ext cx="3997072" cy="50588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Велосипедисты, двигаясь группами, должны ехать друг за другом, чтобы не мешать другим участникам дорожного движения.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Колонна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велосипедистов, движущаяся по проезжей части, должна быть разделена на группы (до 10 велосипедистов в группе)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дистанцией движения между группами 80-100 м. </a:t>
            </a:r>
          </a:p>
        </p:txBody>
      </p:sp>
      <p:pic>
        <p:nvPicPr>
          <p:cNvPr id="1026" name="Picture 2" descr="C:\Users\Админ\Desktop\Внимание дети!\Презентации\5-8 класс\материалы для презентаций\колон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94" y="332656"/>
            <a:ext cx="4376787" cy="297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Внимание дети!\Презентации\5-8 класс\материалы для презентаций\колонн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94" y="3451491"/>
            <a:ext cx="4376787" cy="300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3672408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Движение группами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5745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Переходить дорогу по пешеходному переходу можно только спешившись в велосипеда!!!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Внимание дети!\Презентации\5-8 класс\материалы для презентаций\пеш пер в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3" y="2060848"/>
            <a:ext cx="5832648" cy="389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5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</TotalTime>
  <Words>635</Words>
  <Application>Microsoft Office PowerPoint</Application>
  <PresentationFormat>Экран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ПДД для велосипедистов!</vt:lpstr>
      <vt:lpstr>Слайд 2</vt:lpstr>
      <vt:lpstr>Слайд 3</vt:lpstr>
      <vt:lpstr>Термины:</vt:lpstr>
      <vt:lpstr>Проверка технического состояния велосипеда:</vt:lpstr>
      <vt:lpstr>Слайд 6</vt:lpstr>
      <vt:lpstr>ЧТО НУЖНО ЗНАТЬ ВЕЛОСИПЕДИСТУ</vt:lpstr>
      <vt:lpstr>Движение группами</vt:lpstr>
      <vt:lpstr>Слайд 9</vt:lpstr>
      <vt:lpstr>Слайд 10</vt:lpstr>
      <vt:lpstr>Слайд 11</vt:lpstr>
      <vt:lpstr>СИГНАЛЫ ПОВОРОТА</vt:lpstr>
      <vt:lpstr> ВЕЛОСИПЕДНАЯ ДОРОЖКА </vt:lpstr>
      <vt:lpstr>  ДВИЖЕНИЕ НА ВЕЛОСИПЕДАХ ЗАПРЕЩЕНО  </vt:lpstr>
      <vt:lpstr>ДАВАЙТЕ ПРОВЕРИМ СВОИ ЗНАНИЯ!</vt:lpstr>
      <vt:lpstr>ОТВЕТЬ НА ВОПРОСЫ ВИКТОРИНЫ!</vt:lpstr>
      <vt:lpstr>Слайд 17</vt:lpstr>
      <vt:lpstr>Слайд 18</vt:lpstr>
      <vt:lpstr>Как нужно передвигаться  группами на велосипедах?</vt:lpstr>
      <vt:lpstr>Какие грузы может перевозить велосипедист?</vt:lpstr>
      <vt:lpstr>Слайд 21</vt:lpstr>
      <vt:lpstr>Хорошо ли ты знаешь дорожные знаки?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занятие</dc:title>
  <dc:creator>Админ</dc:creator>
  <cp:lastModifiedBy>А.В. Косинов</cp:lastModifiedBy>
  <cp:revision>62</cp:revision>
  <dcterms:created xsi:type="dcterms:W3CDTF">2020-04-23T06:08:14Z</dcterms:created>
  <dcterms:modified xsi:type="dcterms:W3CDTF">2020-06-08T04:25:31Z</dcterms:modified>
</cp:coreProperties>
</file>